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74E14-DA14-4267-BE5D-D33929D700A0}" type="datetimeFigureOut">
              <a:rPr lang="en-US" smtClean="0"/>
              <a:t>4/21/2011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59BDA-7D1E-4829-AD1E-B199AA52025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6477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Monotype Corsiva" pitchFamily="66" charset="0"/>
                <a:cs typeface="Times New Roman" pitchFamily="18" charset="0"/>
              </a:rPr>
              <a:t>Republic of Janipur…Government</a:t>
            </a:r>
            <a:endParaRPr lang="en-US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7162800" cy="14478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Cabinet…who</a:t>
            </a:r>
            <a:r>
              <a:rPr lang="en-US" sz="3600" dirty="0" smtClean="0"/>
              <a:t> </a:t>
            </a:r>
            <a:r>
              <a:rPr lang="en-US" sz="3600" dirty="0" smtClean="0">
                <a:latin typeface="Monotype Corsiva" pitchFamily="66" charset="0"/>
              </a:rPr>
              <a:t>and what are the cabinet positions?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Director of music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Ceremonial position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In charge of all festivities and music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Director of Education</a:t>
            </a:r>
          </a:p>
          <a:p>
            <a:r>
              <a:rPr lang="en-US" sz="2800" dirty="0" smtClean="0"/>
              <a:t>Director of militia</a:t>
            </a:r>
          </a:p>
          <a:p>
            <a:r>
              <a:rPr lang="en-US" sz="2800" dirty="0" smtClean="0"/>
              <a:t>Director of foreign affairs</a:t>
            </a:r>
            <a:endParaRPr lang="en-US" sz="2000" dirty="0"/>
          </a:p>
          <a:p>
            <a:pPr lvl="1"/>
            <a:endParaRPr 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Current Political Party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Janipur has 2 political parties. They are;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Bois-currently in power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ottone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Legislative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Two houses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House of Legni </a:t>
            </a:r>
            <a:r>
              <a:rPr lang="en-US" dirty="0" smtClean="0">
                <a:solidFill>
                  <a:srgbClr val="FF0000"/>
                </a:solidFill>
              </a:rPr>
              <a:t>(upper house)</a:t>
            </a:r>
            <a:endParaRPr lang="en-US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Has 50 members</a:t>
            </a:r>
          </a:p>
          <a:p>
            <a:r>
              <a:rPr lang="en-US" dirty="0" smtClean="0"/>
              <a:t>House of laiton</a:t>
            </a:r>
          </a:p>
          <a:p>
            <a:pPr lvl="1"/>
            <a:r>
              <a:rPr lang="en-US" dirty="0" smtClean="0"/>
              <a:t>Has 100 members  (lower house)</a:t>
            </a:r>
          </a:p>
        </p:txBody>
      </p:sp>
      <p:pic>
        <p:nvPicPr>
          <p:cNvPr id="23554" name="Picture 2" descr="http://chrisd.ca/blog/wp-content/uploads/2008/05/manitoba_legislative_build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629150"/>
            <a:ext cx="2971800" cy="2228850"/>
          </a:xfrm>
          <a:prstGeom prst="rect">
            <a:avLst/>
          </a:prstGeom>
          <a:noFill/>
        </p:spPr>
      </p:pic>
      <p:pic>
        <p:nvPicPr>
          <p:cNvPr id="23556" name="Picture 4" descr="http://kingsource55.com/pagotus/images/legislat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219200"/>
            <a:ext cx="3162301" cy="2371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chambers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There are 4 chambers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lewpatnaude.com/Assets/Civic%20Clovis%20City%20Hall%20and%20Library/CCC%20Council%20Chamb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3593070" cy="2495551"/>
          </a:xfrm>
          <a:prstGeom prst="rect">
            <a:avLst/>
          </a:prstGeom>
          <a:noFill/>
        </p:spPr>
      </p:pic>
      <p:pic>
        <p:nvPicPr>
          <p:cNvPr id="22532" name="Picture 4" descr="http://images.travelpod.com/users/momadunc/6.1277977196.the-government-chamb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676400"/>
            <a:ext cx="3276600" cy="2460430"/>
          </a:xfrm>
          <a:prstGeom prst="rect">
            <a:avLst/>
          </a:prstGeom>
          <a:noFill/>
        </p:spPr>
      </p:pic>
      <p:pic>
        <p:nvPicPr>
          <p:cNvPr id="22534" name="Picture 6" descr="http://t2.gstatic.com/images?q=tbn:ANd9GcRSW6Nrxxrw5xRDEblQ-6RW1IgDoYpB1HfMb5oKG40OhFLkNq4k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800600"/>
            <a:ext cx="2476500" cy="1847851"/>
          </a:xfrm>
          <a:prstGeom prst="rect">
            <a:avLst/>
          </a:prstGeom>
          <a:noFill/>
        </p:spPr>
      </p:pic>
      <p:pic>
        <p:nvPicPr>
          <p:cNvPr id="22538" name="Picture 10" descr="http://www.statepatrol.nebraska.gov/images/bench%5B1%5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4628606"/>
            <a:ext cx="4572000" cy="22293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Court structure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Local courts take care of all cases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Janipurian counsel takes care of all appeals</a:t>
            </a:r>
          </a:p>
          <a:p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Court Over powerment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the Janipurian counsel over powers courts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pPr lvl="2"/>
            <a:endParaRPr lang="en-US" sz="2000" dirty="0">
              <a:solidFill>
                <a:srgbClr val="FF0000"/>
              </a:solidFill>
            </a:endParaRPr>
          </a:p>
          <a:p>
            <a:pPr lvl="2"/>
            <a:endParaRPr lang="en-US" sz="2000" dirty="0" smtClean="0">
              <a:solidFill>
                <a:srgbClr val="FF0000"/>
              </a:solidFill>
            </a:endParaRPr>
          </a:p>
          <a:p>
            <a:pPr lvl="5"/>
            <a:r>
              <a:rPr lang="en-US" sz="1800" b="1" dirty="0" smtClean="0"/>
              <a:t>Janipurian counsel</a:t>
            </a:r>
            <a:endParaRPr lang="en-US" sz="1800" b="1" dirty="0"/>
          </a:p>
        </p:txBody>
      </p:sp>
      <p:pic>
        <p:nvPicPr>
          <p:cNvPr id="20482" name="Picture 2" descr="http://www.gov.bc.ca/ag/img/gallery/wally_oppal/img_queens_couns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438400"/>
            <a:ext cx="4762500" cy="3162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Monotype Corsiva" pitchFamily="66" charset="0"/>
              </a:rPr>
              <a:t>Political Parties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Historically the Bois Political Party holds more power . They are the </a:t>
            </a:r>
            <a:r>
              <a:rPr lang="en-US" sz="2800" dirty="0">
                <a:solidFill>
                  <a:srgbClr val="FF0000"/>
                </a:solidFill>
              </a:rPr>
              <a:t>F</a:t>
            </a:r>
            <a:r>
              <a:rPr lang="en-US" sz="2800" dirty="0" smtClean="0">
                <a:solidFill>
                  <a:srgbClr val="FF0000"/>
                </a:solidFill>
              </a:rPr>
              <a:t>rench government views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Monotype Corsiva" pitchFamily="66" charset="0"/>
              </a:rPr>
              <a:t>Government type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8686800" cy="5562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Democratic government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Federal system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patdollard.com/wp-content/uploads/2011/04/go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038600"/>
            <a:ext cx="5334000" cy="2667001"/>
          </a:xfrm>
          <a:prstGeom prst="rect">
            <a:avLst/>
          </a:prstGeom>
          <a:noFill/>
        </p:spPr>
      </p:pic>
      <p:pic>
        <p:nvPicPr>
          <p:cNvPr id="1028" name="Picture 4" descr="http://www.veteranstoday.com/wp-content/uploads/2010/12/Govern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295400"/>
            <a:ext cx="3706844" cy="2676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524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Monotype Corsiva" pitchFamily="66" charset="0"/>
              </a:rPr>
              <a:t>Parliamentary or Presidential?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Presidential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Monotype Corsiva" pitchFamily="66" charset="0"/>
              </a:rPr>
              <a:t>Subdivisions of Power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Janipur has 2 provinces, which are; the </a:t>
            </a:r>
            <a:r>
              <a:rPr lang="en-US" dirty="0">
                <a:solidFill>
                  <a:srgbClr val="FF0000"/>
                </a:solidFill>
              </a:rPr>
              <a:t>O</a:t>
            </a:r>
            <a:r>
              <a:rPr lang="en-US" dirty="0" smtClean="0">
                <a:solidFill>
                  <a:srgbClr val="FF0000"/>
                </a:solidFill>
              </a:rPr>
              <a:t>uter Ring and the Inter Ring.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Outer Ring stretches around the coast and the Inter Ring is the capital city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76962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Monotype Corsiva" pitchFamily="66" charset="0"/>
              </a:rPr>
              <a:t>Establishment of current government</a:t>
            </a:r>
            <a:endParaRPr lang="en-US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government was established in 2003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Monotype Corsiva" pitchFamily="66" charset="0"/>
              </a:rPr>
              <a:t>Legal system</a:t>
            </a:r>
            <a:endParaRPr lang="en-US" sz="40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Local courts deal with all legal problem and Citizens can appeal to the Janipurian Counsel within the capital if appropriate.</a:t>
            </a: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pPr lvl="6"/>
            <a:endParaRPr lang="en-US" sz="1800" dirty="0">
              <a:solidFill>
                <a:srgbClr val="FF0000"/>
              </a:solidFill>
            </a:endParaRPr>
          </a:p>
          <a:p>
            <a:pPr lvl="8"/>
            <a:r>
              <a:rPr lang="en-US" sz="1800" b="1" smtClean="0"/>
              <a:t>Janipur's </a:t>
            </a:r>
            <a:r>
              <a:rPr lang="en-US" sz="1800" b="1" dirty="0" smtClean="0"/>
              <a:t>Local Government</a:t>
            </a:r>
            <a:endParaRPr lang="en-US" sz="1800" b="1" dirty="0"/>
          </a:p>
        </p:txBody>
      </p:sp>
      <p:pic>
        <p:nvPicPr>
          <p:cNvPr id="29700" name="Picture 4" descr="http://pics4.city-data.com/cpicc/cfiles34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667000"/>
            <a:ext cx="5029200" cy="3481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Branches of government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branch of government that Janipur has attained is Executive branch.</a:t>
            </a:r>
          </a:p>
          <a:p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pPr lvl="7"/>
            <a:r>
              <a:rPr lang="en-US" sz="1800" b="1" dirty="0" smtClean="0"/>
              <a:t>The Executive Branch 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28674" name="Picture 2" descr="http://www.glogster.com/media/4/21/51/37/21513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609850"/>
            <a:ext cx="4495800" cy="3371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239000" cy="1189038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Monotype Corsiva" pitchFamily="66" charset="0"/>
              </a:rPr>
              <a:t>Election process occurrence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Popular vote, if tie majority leader votes the president.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All other executive positions  just chosen by popular vote, if tie revote, then if re-tie, president chooses.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67818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Monotype Corsiva" pitchFamily="66" charset="0"/>
              </a:rPr>
              <a:t>H</a:t>
            </a:r>
            <a:r>
              <a:rPr lang="en-US" sz="3600" dirty="0" smtClean="0">
                <a:latin typeface="Monotype Corsiva" pitchFamily="66" charset="0"/>
              </a:rPr>
              <a:t>ow many jobs/functions of each?</a:t>
            </a:r>
            <a:endParaRPr lang="en-US" sz="36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There are;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 presidents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One for Economic decisions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One for more Political decisions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Both have the power to veto</a:t>
            </a:r>
          </a:p>
          <a:p>
            <a:r>
              <a:rPr lang="en-US" dirty="0" smtClean="0"/>
              <a:t>Both must consult with each other for all veto.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293</Words>
  <Application>Microsoft Office PowerPoint</Application>
  <PresentationFormat>On-screen Show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Republic of Janipur…Government</vt:lpstr>
      <vt:lpstr>Government type</vt:lpstr>
      <vt:lpstr>Parliamentary or Presidential?</vt:lpstr>
      <vt:lpstr>Subdivisions of Power</vt:lpstr>
      <vt:lpstr>Establishment of current government</vt:lpstr>
      <vt:lpstr>Legal system</vt:lpstr>
      <vt:lpstr>Branches of government</vt:lpstr>
      <vt:lpstr>Election process occurrence</vt:lpstr>
      <vt:lpstr>How many jobs/functions of each?</vt:lpstr>
      <vt:lpstr>Cabinet…who and what are the cabinet positions?</vt:lpstr>
      <vt:lpstr>Current Political Party</vt:lpstr>
      <vt:lpstr>Legislative</vt:lpstr>
      <vt:lpstr>chambers</vt:lpstr>
      <vt:lpstr>Court structure</vt:lpstr>
      <vt:lpstr>Court Over powerment</vt:lpstr>
      <vt:lpstr>Political Parties</vt:lpstr>
      <vt:lpstr>Slide 17</vt:lpstr>
      <vt:lpstr>Slide 18</vt:lpstr>
    </vt:vector>
  </TitlesOfParts>
  <Company>Residence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Republic of Janipur…Government</dc:title>
  <dc:creator>Sade</dc:creator>
  <cp:lastModifiedBy>Sade</cp:lastModifiedBy>
  <cp:revision>17</cp:revision>
  <dcterms:created xsi:type="dcterms:W3CDTF">2011-04-22T00:50:00Z</dcterms:created>
  <dcterms:modified xsi:type="dcterms:W3CDTF">2011-04-22T03:39:28Z</dcterms:modified>
</cp:coreProperties>
</file>